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71" r:id="rId5"/>
    <p:sldId id="260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DD5C3-661A-274D-A1A3-F86E84D5EFE5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1166-E877-FF45-BB40-BA964B012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0130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13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602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3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47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28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991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30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19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271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03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87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BAAC-767A-9345-A1BD-B4E8B301321E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5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Socratic Seminar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199"/>
            <a:ext cx="9143999" cy="2971801"/>
          </a:xfrm>
        </p:spPr>
        <p:txBody>
          <a:bodyPr>
            <a:normAutofit/>
          </a:bodyPr>
          <a:lstStyle/>
          <a:p>
            <a:r>
              <a:rPr lang="en-US" dirty="0" err="1" smtClean="0"/>
              <a:t>Epigenetics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 Biology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35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Socratic Seminar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649"/>
            <a:ext cx="8229600" cy="5611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Norms</a:t>
            </a:r>
          </a:p>
          <a:p>
            <a:pPr lvl="1"/>
            <a:r>
              <a:rPr lang="en-US" sz="3400" b="1" dirty="0" smtClean="0"/>
              <a:t>Listen</a:t>
            </a:r>
            <a:r>
              <a:rPr lang="en-US" dirty="0" smtClean="0"/>
              <a:t>: No one can speak while someone else is speaking</a:t>
            </a:r>
          </a:p>
          <a:p>
            <a:pPr lvl="1"/>
            <a:r>
              <a:rPr lang="en-US" sz="3400" b="1" dirty="0" smtClean="0"/>
              <a:t>Respect</a:t>
            </a:r>
            <a:r>
              <a:rPr lang="en-US" dirty="0" smtClean="0"/>
              <a:t>: There are no bad comments</a:t>
            </a:r>
          </a:p>
          <a:p>
            <a:pPr lvl="1"/>
            <a:r>
              <a:rPr lang="en-US" sz="3400" b="1" dirty="0" smtClean="0"/>
              <a:t>Participate</a:t>
            </a:r>
            <a:r>
              <a:rPr lang="en-US" dirty="0" smtClean="0"/>
              <a:t>: Everyone must contribute</a:t>
            </a:r>
          </a:p>
          <a:p>
            <a:pPr lvl="1"/>
            <a:r>
              <a:rPr lang="en-US" sz="3400" b="1" dirty="0" smtClean="0"/>
              <a:t>Build</a:t>
            </a:r>
            <a:r>
              <a:rPr lang="en-US" dirty="0" smtClean="0"/>
              <a:t>: Speakers must try to build on what others say, not debate their views</a:t>
            </a:r>
          </a:p>
          <a:p>
            <a:pPr lvl="1"/>
            <a:r>
              <a:rPr lang="en-US" sz="3400" b="1" dirty="0" smtClean="0"/>
              <a:t>Refer to Text</a:t>
            </a:r>
            <a:r>
              <a:rPr lang="en-US" dirty="0" smtClean="0"/>
              <a:t>: Speakers must refer directly to the paragraph of the text from which their ideas come, rather than making general observations.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9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3" y="274638"/>
            <a:ext cx="8229600" cy="1143000"/>
          </a:xfrm>
        </p:spPr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8657" b="1865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829698" y="2574593"/>
            <a:ext cx="43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1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210" y="1825006"/>
            <a:ext cx="37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2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746" y="1230868"/>
            <a:ext cx="37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3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36902" y="2657064"/>
            <a:ext cx="1359405" cy="102195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36902" y="1516219"/>
            <a:ext cx="1207005" cy="435373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199" y="2009672"/>
            <a:ext cx="1207005" cy="21208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98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Outer Circle</a:t>
            </a:r>
          </a:p>
          <a:p>
            <a:pPr lvl="1"/>
            <a:r>
              <a:rPr lang="en-US" sz="3400" dirty="0" smtClean="0"/>
              <a:t>No talking</a:t>
            </a:r>
          </a:p>
          <a:p>
            <a:pPr lvl="1"/>
            <a:r>
              <a:rPr lang="en-US" sz="3400" dirty="0" smtClean="0"/>
              <a:t>Use sticky notes to pass comments to inner circle</a:t>
            </a:r>
          </a:p>
          <a:p>
            <a:pPr lvl="1"/>
            <a:r>
              <a:rPr lang="en-US" sz="3400" dirty="0" smtClean="0"/>
              <a:t>Complete observation form</a:t>
            </a:r>
            <a:endParaRPr lang="en-US" sz="3400" dirty="0"/>
          </a:p>
          <a:p>
            <a:pPr lvl="1"/>
            <a:r>
              <a:rPr lang="en-US" sz="3400" dirty="0" smtClean="0"/>
              <a:t>You will have opportunities to discuss in small groups, and when you switch to the inner circle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r>
              <a:rPr lang="en-US" dirty="0" smtClean="0"/>
              <a:t> </a:t>
            </a:r>
            <a:r>
              <a:rPr lang="en-US" dirty="0" err="1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dirty="0" smtClean="0"/>
              <a:t>is Epigenetic inheritance?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dirty="0" smtClean="0"/>
              <a:t>does it differ from genetic inheritance?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</a:t>
            </a:r>
            <a:r>
              <a:rPr lang="en-US" dirty="0" smtClean="0"/>
              <a:t> is </a:t>
            </a:r>
            <a:r>
              <a:rPr lang="en-US" dirty="0" err="1" smtClean="0"/>
              <a:t>methylation</a:t>
            </a:r>
            <a:r>
              <a:rPr lang="en-US" dirty="0" smtClean="0"/>
              <a:t>? </a:t>
            </a:r>
            <a:r>
              <a:rPr lang="en-US" dirty="0" err="1" smtClean="0"/>
              <a:t>Acetylation</a:t>
            </a:r>
            <a:r>
              <a:rPr lang="en-US" dirty="0" smtClean="0"/>
              <a:t>?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dirty="0" smtClean="0"/>
              <a:t>do these biochemical flags affect gene expression?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</a:t>
            </a:r>
            <a:r>
              <a:rPr lang="en-US" dirty="0" smtClean="0"/>
              <a:t> does our diet affect gene expression?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</a:t>
            </a:r>
            <a:r>
              <a:rPr lang="en-US" dirty="0" smtClean="0"/>
              <a:t> does our environment affect gene expression?</a:t>
            </a:r>
            <a:endParaRPr lang="en-US" b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01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r>
              <a:rPr lang="en-US" dirty="0" smtClean="0"/>
              <a:t> </a:t>
            </a:r>
            <a:r>
              <a:rPr lang="en-US" dirty="0" err="1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Differentiate</a:t>
            </a:r>
            <a:r>
              <a:rPr lang="en-US" dirty="0" smtClean="0"/>
              <a:t> between the research questions asked in these two articles/experiments?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dirty="0" smtClean="0"/>
              <a:t>does each study help to answer the research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</a:t>
            </a:r>
            <a:r>
              <a:rPr lang="en-US" dirty="0" smtClean="0"/>
              <a:t> controls were used in these studies?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Summarize </a:t>
            </a:r>
            <a:r>
              <a:rPr lang="en-US" dirty="0" smtClean="0"/>
              <a:t>the results and conclusions of both experiments.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</a:t>
            </a:r>
            <a:r>
              <a:rPr lang="en-US" dirty="0" smtClean="0"/>
              <a:t> future studies could be planned to help understand epigenetic inheritance?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dirty="0" smtClean="0"/>
              <a:t>would you design those studies? (What would be your experimental setup/controls/etc and how would you interpret your results?)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01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23604</TotalTime>
  <Words>243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Socratic Seminar</vt:lpstr>
      <vt:lpstr>Socratic Seminar</vt:lpstr>
      <vt:lpstr>Format</vt:lpstr>
      <vt:lpstr>Socratic Seminar</vt:lpstr>
      <vt:lpstr>Questions: Epigenetics</vt:lpstr>
      <vt:lpstr>Questions: Epigenetics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LAUSD User</dc:creator>
  <cp:lastModifiedBy>LAUSD User</cp:lastModifiedBy>
  <cp:revision>37</cp:revision>
  <cp:lastPrinted>2013-08-21T16:15:53Z</cp:lastPrinted>
  <dcterms:created xsi:type="dcterms:W3CDTF">2015-04-08T15:48:19Z</dcterms:created>
  <dcterms:modified xsi:type="dcterms:W3CDTF">2015-04-08T15:56:31Z</dcterms:modified>
</cp:coreProperties>
</file>